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64" r:id="rId6"/>
    <p:sldId id="256" r:id="rId7"/>
    <p:sldId id="257" r:id="rId8"/>
    <p:sldId id="261" r:id="rId9"/>
    <p:sldId id="262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9A45C-FE2E-15C9-FEFC-471C2B3915F2}" v="4" dt="2022-01-25T06:00:05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дыгов Аскер Эльбрусович" userId="S::sadygov@kipk.ru::9f1199f5-e172-494d-97a9-41558bb1de93" providerId="AD" clId="Web-{2979A45C-FE2E-15C9-FEFC-471C2B3915F2}"/>
    <pc:docChg chg="addSld delSld sldOrd addMainMaster modMainMaster">
      <pc:chgData name="Садыгов Аскер Эльбрусович" userId="S::sadygov@kipk.ru::9f1199f5-e172-494d-97a9-41558bb1de93" providerId="AD" clId="Web-{2979A45C-FE2E-15C9-FEFC-471C2B3915F2}" dt="2022-01-25T06:00:05.919" v="3"/>
      <pc:docMkLst>
        <pc:docMk/>
      </pc:docMkLst>
      <pc:sldChg chg="new del ord">
        <pc:chgData name="Садыгов Аскер Эльбрусович" userId="S::sadygov@kipk.ru::9f1199f5-e172-494d-97a9-41558bb1de93" providerId="AD" clId="Web-{2979A45C-FE2E-15C9-FEFC-471C2B3915F2}" dt="2022-01-25T06:00:05.919" v="3"/>
        <pc:sldMkLst>
          <pc:docMk/>
          <pc:sldMk cId="1289035767" sldId="263"/>
        </pc:sldMkLst>
      </pc:sldChg>
      <pc:sldChg chg="add">
        <pc:chgData name="Садыгов Аскер Эльбрусович" userId="S::sadygov@kipk.ru::9f1199f5-e172-494d-97a9-41558bb1de93" providerId="AD" clId="Web-{2979A45C-FE2E-15C9-FEFC-471C2B3915F2}" dt="2022-01-25T06:00:02.700" v="2"/>
        <pc:sldMkLst>
          <pc:docMk/>
          <pc:sldMk cId="73151512" sldId="264"/>
        </pc:sldMkLst>
      </pc:sldChg>
      <pc:sldMasterChg chg="add addSldLayout">
        <pc:chgData name="Садыгов Аскер Эльбрусович" userId="S::sadygov@kipk.ru::9f1199f5-e172-494d-97a9-41558bb1de93" providerId="AD" clId="Web-{2979A45C-FE2E-15C9-FEFC-471C2B3915F2}" dt="2022-01-25T06:00:02.700" v="2"/>
        <pc:sldMasterMkLst>
          <pc:docMk/>
          <pc:sldMasterMk cId="909869643" sldId="2147483648"/>
        </pc:sldMasterMkLst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250212063" sldId="2147483649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2180481787" sldId="2147483650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3123906398" sldId="2147483651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3839263539" sldId="2147483652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962598872" sldId="2147483653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3613051482" sldId="2147483654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524859021" sldId="2147483655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3461619716" sldId="2147483656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1772479574" sldId="2147483657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2045298851" sldId="2147483658"/>
          </pc:sldLayoutMkLst>
        </pc:sldLayoutChg>
        <pc:sldLayoutChg chg="ad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909869643" sldId="2147483648"/>
            <pc:sldLayoutMk cId="3993244499" sldId="2147483659"/>
          </pc:sldLayoutMkLst>
        </pc:sldLayoutChg>
      </pc:sldMasterChg>
      <pc:sldMasterChg chg="replId modSldLayout">
        <pc:chgData name="Садыгов Аскер Эльбрусович" userId="S::sadygov@kipk.ru::9f1199f5-e172-494d-97a9-41558bb1de93" providerId="AD" clId="Web-{2979A45C-FE2E-15C9-FEFC-471C2B3915F2}" dt="2022-01-25T06:00:02.700" v="2"/>
        <pc:sldMasterMkLst>
          <pc:docMk/>
          <pc:sldMasterMk cId="827481637" sldId="2147483660"/>
        </pc:sldMasterMkLst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3818888302" sldId="2147483661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3670901429" sldId="2147483662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2892609354" sldId="2147483663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3250752868" sldId="2147483664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1378760963" sldId="2147483665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3436601102" sldId="2147483666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3317302020" sldId="2147483667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2414833964" sldId="2147483668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3608070739" sldId="2147483669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649407443" sldId="2147483670"/>
          </pc:sldLayoutMkLst>
        </pc:sldLayoutChg>
        <pc:sldLayoutChg chg="replId">
          <pc:chgData name="Садыгов Аскер Эльбрусович" userId="S::sadygov@kipk.ru::9f1199f5-e172-494d-97a9-41558bb1de93" providerId="AD" clId="Web-{2979A45C-FE2E-15C9-FEFC-471C2B3915F2}" dt="2022-01-25T06:00:02.700" v="2"/>
          <pc:sldLayoutMkLst>
            <pc:docMk/>
            <pc:sldMasterMk cId="827481637" sldId="2147483660"/>
            <pc:sldLayoutMk cId="159139758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1988B-AC19-4A16-AB76-C2A0BEA83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91C96-6ED7-472B-8556-0CBF2E80C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B8265-A921-46D1-B3D8-0FBE5D84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F1DE3-D8EE-4F7D-92EA-0A049B57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8FFFD-1E34-4524-97DE-47BCA8AE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8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60785-F2B2-425E-AF6B-A3F26E53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BE729-B765-4906-8E7E-257A53714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DDCD5-108D-4E45-A9DC-341ABD2F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08C30-2600-41E7-8FF8-D7212DF0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9D8CC-7142-4AAA-8A16-B19B8BD9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0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66F301-23AF-47B1-B17F-BB180D05E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A939E3-389E-4F15-B633-B80691D2C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CC524-9DA0-49F1-BCC9-6DF096B3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095AF-23E5-4F94-966D-4584BDF3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DCBCA-E1A1-4CAD-ACE8-CE272FCE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C7C-BD82-452D-AD69-7EF02B470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83F7B-D52F-45D1-9059-D0ABCB988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815EB-DF25-4EB1-BF99-2C5819E8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418D5-2116-41E6-BB65-11F8F97E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FD7BD-4BE0-4526-A46A-1075F0FE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C8706-C773-45EA-9789-58AF2126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E5CD4-5ED9-4ACD-ABC6-D409BB14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D16D9-A31B-42CC-AA00-F84C5EAA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0A476-7F06-4940-8835-BAAB35DA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86C55-ED1E-4BE7-9E68-8620181F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8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6FB80-D264-44A8-AA4D-58A2121B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61FB0-CF15-4F06-A7E1-F5217788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A0124-D0DF-43AE-9DCE-9D1BE5BE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E0C43-BC35-46DD-8898-69D395EE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A7E09-DA3C-4BB9-9411-908B6AFB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0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1422A-5C3F-4535-8FC7-956EBC93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B92CD-AD1E-4B60-9B21-0014BF08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95001E-D6A7-4C75-844B-E0E76F19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DB9C3-7A4B-4D22-AAE2-B2D5527F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B733AC-6EDC-4266-83C1-55FE1C13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5CE6EC-BB06-419B-95B5-D1908DD4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6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02656-A2BC-404F-BFAF-54603317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F5E56-3CF8-4FBE-917A-712087BD4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95AB65-49E7-4C09-A65E-3DCDD04D5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38DDBE-7020-404A-AC7C-AFF1F60B9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A6D8AE-F312-4AD7-989D-59E457D13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0A026F-6AED-4456-A934-96EF7F58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4A3574-479F-4C40-A1BA-2E05748D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BE6569-C7D9-40E0-B3C8-AC012AA4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9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C7CF9-C6CC-4CF1-AE73-D9732C98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FD8191-4D0B-4BA3-9B0E-1648D09D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10B10-ADD6-4243-B759-65D42071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08D7FA-BDE4-4E8F-97B2-ED3B24E2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5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A5A74D-DDC0-407F-976D-DF3B3A22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46FD2C-22BF-4E2E-9EA6-E96E0A54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9902C8-9005-467A-9C61-9A7B6E30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5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548E-2C4F-401A-AB2A-73A896FE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79700-C41B-48AF-ACB3-337CFC81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13F766-9FEB-47A5-8DE8-87D64C67A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267E6-A010-45C3-AE81-3D054BD6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32F3-A81E-4086-B55F-875DC45A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6E17C2-D5EA-4C7B-9F2E-099C3C5F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1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BB4A0-40CA-46EA-B5E7-B7E2391E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752B4-B521-4531-8F8F-3773ECAA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13676-5EF5-4C3C-B94F-FCD00FFF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19B1C-7467-4E4F-8608-11275CCA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320C4-BF6B-4C02-845F-5879E2A1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1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93768-EA69-4030-B376-13139BBF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170A98-1CE9-4343-A38A-32129595D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CCF060-1DF2-4364-9E58-37F915DB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11867-9BAF-4684-81CB-8D5EE305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45BFB-038F-4C45-8D68-B3F404C6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F16CB-A9F6-49DF-8AA8-03F467D2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7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DA076-CF1C-49CA-80ED-DD9FACC2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9BA32C-4663-4A56-8E3F-B7AC79FAA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64875-F9E2-41AA-93B8-2CBE33F1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D055D-B01F-4388-8AB4-57580E29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748C7-AC65-48C5-B48D-D08FDEBB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98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585A43-6472-4073-B964-1E741B1AA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8CF8E-9004-48BD-B87E-16F953961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5538E-0463-498B-ABE7-73FDE8F0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2E849-0F6D-4174-95E5-BA50CEB4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E21A7-F4F9-4269-BF71-4D5B03F1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D3778-F4F7-4982-8175-F5520735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A6282-F6F1-4D27-B98E-38475A659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028E9-0678-4163-AE69-C07FF62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2D5E2-946A-4290-989E-7AC20197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9DEB7-0260-4BFF-B127-4ADEFD4C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92351-9664-444B-8A09-08BD79D4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C0107-957C-4A80-B7AB-EC60F53AA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29691C-9BFA-421A-B721-7753BBEDF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BB4CE1-E55F-4F9A-BF49-BA96B3F9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1539D-73BD-422D-8A73-1276DC11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9060F-6578-4737-895C-86A1AC64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5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9DF12-0758-4F79-9C18-B087C70E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CBAA2-D81B-4D21-85BC-B75C22BA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1D322C-1824-4DDD-A9AF-F2D5DB4B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7CC62F-C9ED-49B1-92EA-C42EFE5C0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D430F1-C266-4069-8A40-C7852B77E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7DE354-6AFC-409B-9C81-51E997A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0E3F7B-E262-458C-9C5A-CF411EBC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1E2279-B33A-42D2-97E0-6AADB8EA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6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7623A-A92C-4588-ACB6-ECD7C61D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17F541-DBA6-4FBA-86B5-77F50247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7EFF56-475A-4264-A03A-379CF56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3B68F5-1B4A-410D-8765-C557C8D9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0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F828EE-3589-44E3-9D8D-51F59F24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B215FE-A2EF-4013-8A03-4198CC0A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188284-0EF1-4DFA-9420-DCA64988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3916A-4B08-4635-ABC7-396230F5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4D288-696E-4E38-8B4A-D905FFD5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56309-4C88-445E-983C-1286058F5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1D6655-7F87-4066-A06E-6E8A4CFD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249C41-0D7A-4DC2-A49F-FC4BFAFD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8EDBC-D330-4358-A68E-1A7460DE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3A626-12A6-45CA-8090-4E07E66C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CA1AB1-9B76-43ED-BC20-ACA39A883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74102-0A69-4058-97BD-A6EBF6530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968A1-E9F5-4F0B-95A5-A658EA3A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136A76-AB1A-4051-A008-8A2628ED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1158FE-2E6F-48E6-946E-AD2607D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7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29E3A-E638-4EF7-ACE0-2D849623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BE12A-DF8A-4D5E-A0CC-542F174B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F9A2B-7E1B-4AED-8AA2-6FCC47FB6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4EBC6-AB84-4D10-97C6-5B5E77A4FC3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118EA-CF90-4142-BACE-B0F67BC7A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B83D4-BC4D-40EB-8C9C-6FDAEF2EE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6CEF-5EE9-4AB1-8122-AAEEF29E8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41461-E6A1-4E2D-BA76-D740B94D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1A8-F89D-4366-9991-1A71C8A1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B2275-3946-4686-875E-15863BE70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F2166-51D2-4493-AEB7-B0390A4198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9ABBF-11C9-4F31-9580-C0572B02F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D0C13-21C6-407C-842A-93E96FF2F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D792-3668-4766-80B4-221405A6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6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2EFEF8-F299-4F27-BFA8-8B09C88A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89" y="241693"/>
            <a:ext cx="11876925" cy="63205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5500" dirty="0">
                <a:cs typeface="Calibri"/>
              </a:rPr>
              <a:t>Во избежание ошибок при работе на сайте </a:t>
            </a:r>
          </a:p>
          <a:p>
            <a:pPr marL="0" indent="0">
              <a:buNone/>
            </a:pPr>
            <a:r>
              <a:rPr lang="ru-RU" sz="5500" b="1" dirty="0">
                <a:solidFill>
                  <a:srgbClr val="FF0000"/>
                </a:solidFill>
                <a:cs typeface="Calibri"/>
              </a:rPr>
              <a:t>НЕ ИСПОЛЬЗУЙТЕ</a:t>
            </a:r>
            <a:r>
              <a:rPr lang="ru-RU" sz="5500" b="1" dirty="0">
                <a:cs typeface="Calibri"/>
              </a:rPr>
              <a:t> браузер от yandex.ru.</a:t>
            </a:r>
          </a:p>
          <a:p>
            <a:pPr marL="0" indent="0">
              <a:buNone/>
            </a:pPr>
            <a:r>
              <a:rPr lang="ru-RU" sz="5500" b="1" dirty="0">
                <a:solidFill>
                  <a:srgbClr val="FF0000"/>
                </a:solidFill>
                <a:cs typeface="Calibri"/>
              </a:rPr>
              <a:t>Рекомендуемые браузеры</a:t>
            </a:r>
            <a:r>
              <a:rPr lang="ru-RU" sz="5500" b="1" dirty="0">
                <a:cs typeface="Calibri"/>
              </a:rPr>
              <a:t>: Google </a:t>
            </a:r>
            <a:r>
              <a:rPr lang="ru-RU" sz="5500" b="1" dirty="0" err="1">
                <a:cs typeface="Calibri"/>
              </a:rPr>
              <a:t>Chrome</a:t>
            </a:r>
            <a:r>
              <a:rPr lang="ru-RU" sz="5500" b="1" dirty="0">
                <a:cs typeface="Calibri"/>
              </a:rPr>
              <a:t>, Microsoft Edge, Firefox</a:t>
            </a:r>
          </a:p>
        </p:txBody>
      </p:sp>
    </p:spTree>
    <p:extLst>
      <p:ext uri="{BB962C8B-B14F-4D97-AF65-F5344CB8AC3E}">
        <p14:creationId xmlns:p14="http://schemas.microsoft.com/office/powerpoint/2010/main" val="7315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ОСК\Desktop\2021-11-29 20_21_53-ЭРА-СКОП.png"/>
          <p:cNvPicPr>
            <a:picLocks noChangeAspect="1" noChangeArrowheads="1"/>
          </p:cNvPicPr>
          <p:nvPr/>
        </p:nvPicPr>
        <p:blipFill>
          <a:blip r:embed="rId2"/>
          <a:srcRect b="6588"/>
          <a:stretch>
            <a:fillRect/>
          </a:stretch>
        </p:blipFill>
        <p:spPr bwMode="auto">
          <a:xfrm>
            <a:off x="277254" y="2831112"/>
            <a:ext cx="11519330" cy="3897092"/>
          </a:xfrm>
          <a:prstGeom prst="rect">
            <a:avLst/>
          </a:prstGeom>
          <a:noFill/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DAF5E8A-C0D6-4D81-9D55-9022A6AAB04F}"/>
              </a:ext>
            </a:extLst>
          </p:cNvPr>
          <p:cNvSpPr txBox="1">
            <a:spLocks/>
          </p:cNvSpPr>
          <p:nvPr/>
        </p:nvSpPr>
        <p:spPr>
          <a:xfrm>
            <a:off x="118827" y="119801"/>
            <a:ext cx="11884031" cy="341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назначить занятие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всему составу группы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Переходим в раздел «Группы».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/>
              <a:t>2. Переходим во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вкладку «Группы».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Выбираем «Курс».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Кликаем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плашку нужной «Группы», разворачивается список состава группы.</a:t>
            </a:r>
          </a:p>
          <a:p>
            <a:pPr marL="271463" marR="0" lvl="0" indent="-2714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/>
              <a:t>5. </a:t>
            </a:r>
            <a:r>
              <a:rPr lang="ru-RU" sz="2400" b="1" dirty="0" err="1"/>
              <a:t>Кликаем</a:t>
            </a:r>
            <a:r>
              <a:rPr lang="ru-RU" sz="2400" b="1" dirty="0"/>
              <a:t> на плашку нужного «Состава группы», разворачивается список Слушателей и заданий.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Нажимаем на кнопку «Назначить задание»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4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03A7FF0-14CE-4E6F-8D9A-CF7A6988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60" y="246592"/>
            <a:ext cx="10515600" cy="4222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Указываем все параметры как на скриншоте и кликаем «назначить»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ECFCAA-26A4-4C61-89D4-89E34032F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4" y="821267"/>
            <a:ext cx="11445251" cy="5863666"/>
          </a:xfrm>
        </p:spPr>
      </p:pic>
    </p:spTree>
    <p:extLst>
      <p:ext uri="{BB962C8B-B14F-4D97-AF65-F5344CB8AC3E}">
        <p14:creationId xmlns:p14="http://schemas.microsoft.com/office/powerpoint/2010/main" val="212039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СК\Desktop\2021-11-29 20_12_58-ЭРА-СКО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60" y="2921839"/>
            <a:ext cx="11590642" cy="2499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41494" y="3948913"/>
            <a:ext cx="35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097" y="3712895"/>
            <a:ext cx="35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110" y="4627295"/>
            <a:ext cx="35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0495" y="3689968"/>
            <a:ext cx="7072439" cy="453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DAF5E8A-C0D6-4D81-9D55-9022A6AAB04F}"/>
              </a:ext>
            </a:extLst>
          </p:cNvPr>
          <p:cNvSpPr txBox="1">
            <a:spLocks/>
          </p:cNvSpPr>
          <p:nvPr/>
        </p:nvSpPr>
        <p:spPr>
          <a:xfrm>
            <a:off x="146129" y="303840"/>
            <a:ext cx="11884031" cy="263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назначить занятие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отдельному Слушателю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Переходим в раздел «Слушатели».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Выбираем «Слушателя».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Кликаем на плашку «Слушателя», разворачивается панель работы со «Слушателем».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Нажимаем на кнопку «Назначить задание»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03A7FF0-14CE-4E6F-8D9A-CF7A6988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60" y="246592"/>
            <a:ext cx="10515600" cy="4222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Указываем все параметры как на скриншоте и кликаем «назначить»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ECFCAA-26A4-4C61-89D4-89E34032F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4" y="821267"/>
            <a:ext cx="11445251" cy="5863666"/>
          </a:xfrm>
        </p:spPr>
      </p:pic>
    </p:spTree>
    <p:extLst>
      <p:ext uri="{BB962C8B-B14F-4D97-AF65-F5344CB8AC3E}">
        <p14:creationId xmlns:p14="http://schemas.microsoft.com/office/powerpoint/2010/main" val="212039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43432-FE41-4215-9E58-2F834DB7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51" y="109752"/>
            <a:ext cx="11453711" cy="23755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Как проверить и поставить оценку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1. Переходим в раздел «Слушатели».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2.  Выбираем «Слушателя».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3.  </a:t>
            </a:r>
            <a:r>
              <a:rPr lang="ru-RU" sz="2000" b="1" dirty="0" err="1">
                <a:latin typeface="+mn-lt"/>
              </a:rPr>
              <a:t>Кликаем</a:t>
            </a:r>
            <a:r>
              <a:rPr lang="ru-RU" sz="2000" b="1" dirty="0">
                <a:latin typeface="+mn-lt"/>
              </a:rPr>
              <a:t> на плашку «Слушателя», разворачивается панель работы со «Слушателем».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4.  Смотрим статус (синий человек-задание выполнено, </a:t>
            </a:r>
            <a:r>
              <a:rPr lang="ru-RU" sz="2000" b="1" dirty="0" err="1">
                <a:latin typeface="+mn-lt"/>
              </a:rPr>
              <a:t>четырехуголка</a:t>
            </a:r>
            <a:r>
              <a:rPr lang="ru-RU" sz="2000" b="1" dirty="0">
                <a:latin typeface="+mn-lt"/>
              </a:rPr>
              <a:t> - задание не выполнено).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5.  </a:t>
            </a:r>
            <a:r>
              <a:rPr lang="ru-RU" sz="2000" b="1" dirty="0" err="1">
                <a:latin typeface="+mn-lt"/>
              </a:rPr>
              <a:t>Кликаем</a:t>
            </a:r>
            <a:r>
              <a:rPr lang="ru-RU" sz="2000" b="1" dirty="0">
                <a:latin typeface="+mn-lt"/>
              </a:rPr>
              <a:t> на задание чтобы посмотреть ответ (см. след. слайд).</a:t>
            </a:r>
          </a:p>
        </p:txBody>
      </p:sp>
      <p:pic>
        <p:nvPicPr>
          <p:cNvPr id="2050" name="Picture 2" descr="C:\Users\МОСК\Desktop\2021-11-29 19_38_06-ЭРА-СКО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41" y="2677696"/>
            <a:ext cx="11480510" cy="314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855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9C5A-6824-46DB-9D33-528650DF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0" y="257908"/>
            <a:ext cx="5902885" cy="5080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1. Откроется окно задания с прикреплённым ответом, кликнув по которому можно его скачать для проверки. </a:t>
            </a:r>
            <a:br>
              <a:rPr lang="ru-RU" sz="2000" b="1" dirty="0">
                <a:latin typeface="+mn-lt"/>
              </a:rPr>
            </a:b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2.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Будьте внимательны</a:t>
            </a:r>
            <a:r>
              <a:rPr lang="ru-RU" sz="2000" b="1" dirty="0">
                <a:latin typeface="+mn-lt"/>
              </a:rPr>
              <a:t>, если вы ставите отметку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«НЕЗАЧЕТ» и пишите комментарий</a:t>
            </a:r>
            <a:r>
              <a:rPr lang="ru-RU" sz="2000" b="1" dirty="0">
                <a:latin typeface="+mn-lt"/>
              </a:rPr>
              <a:t>, то нужно подтвердить это действие, нажав на синюю галочку, иначе слушатель не увидит оценку и ваших комментариев. </a:t>
            </a:r>
            <a:br>
              <a:rPr lang="ru-RU" sz="2000" b="1" dirty="0">
                <a:latin typeface="+mn-lt"/>
              </a:rPr>
            </a:b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3. Закрываем окно с заданием.</a:t>
            </a:r>
            <a:br>
              <a:rPr lang="ru-RU" sz="2000" b="1" dirty="0">
                <a:latin typeface="+mn-lt"/>
              </a:rPr>
            </a:b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4. Затем Вам необходимо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ОТПРАВИТЬ ЗАНЯТИЕ НА ДОРАБОТКУ </a:t>
            </a:r>
            <a:r>
              <a:rPr lang="ru-RU" sz="2000" b="1" dirty="0">
                <a:latin typeface="+mn-lt"/>
              </a:rPr>
              <a:t>нажав на круглую стрелку с правой стороны плашки занятия.   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ЭТОТ ПУНКТ ОБЯЗАТЕЛЕН В СЛУЧАЕ «НЕЗАЧЕТА»</a:t>
            </a:r>
          </a:p>
        </p:txBody>
      </p:sp>
      <p:pic>
        <p:nvPicPr>
          <p:cNvPr id="1028" name="Picture 4" descr="C:\Users\МОСК\Desktop\2021-11-29 18_50_09-ЭРА-СКО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326" y="468921"/>
            <a:ext cx="5572736" cy="5845909"/>
          </a:xfrm>
          <a:prstGeom prst="rect">
            <a:avLst/>
          </a:prstGeom>
          <a:noFill/>
        </p:spPr>
      </p:pic>
      <p:pic>
        <p:nvPicPr>
          <p:cNvPr id="1031" name="Picture 7" descr="C:\Users\МОСК\Desktop\2021-11-29 19_49_19-ЭРА-СКО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77" y="5227554"/>
            <a:ext cx="6238471" cy="111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0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37D0-634B-4811-B1FE-664E6170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8" y="101514"/>
            <a:ext cx="6439242" cy="64946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В случае правильно выполненной работы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1. Ставим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«ЗАЧЕТ»</a:t>
            </a:r>
            <a:r>
              <a:rPr lang="ru-RU" sz="2400" b="1" dirty="0">
                <a:latin typeface="+mn-lt"/>
              </a:rPr>
              <a:t>.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2. Пишем комментарий (если хотите).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3 . Подтверждаем оценку и комментарий.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4.  Нажимаем кнопку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/>
              </a:rPr>
              <a:t>«ЗАВЕРШИТЬ ЗАНЯТИЕ»</a:t>
            </a:r>
            <a:br>
              <a:rPr lang="ru-RU" sz="24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sz="2400" b="1" dirty="0">
                <a:latin typeface="Calibri" panose="020F0502020204030204"/>
              </a:rPr>
              <a:t>5. </a:t>
            </a:r>
            <a:r>
              <a:rPr lang="ru-RU" sz="2400" b="1" dirty="0">
                <a:latin typeface="+mn-lt"/>
              </a:rPr>
              <a:t> Подтверждаем завершение занятия.</a:t>
            </a:r>
            <a:br>
              <a:rPr lang="ru-RU" sz="2400" b="1" dirty="0">
                <a:latin typeface="+mn-lt"/>
              </a:rPr>
            </a:b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ВАЖНО!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После подтверждения завершения занятия окно с заданиями закроется само, занятие со всеми результатами будет перенесено в журнал.</a:t>
            </a:r>
          </a:p>
        </p:txBody>
      </p:sp>
      <p:pic>
        <p:nvPicPr>
          <p:cNvPr id="3074" name="Picture 2" descr="C:\Users\МОСК\Desktop\2021-11-29 19_52_42-ЭРА-СКОП.png"/>
          <p:cNvPicPr>
            <a:picLocks noChangeAspect="1" noChangeArrowheads="1"/>
          </p:cNvPicPr>
          <p:nvPr/>
        </p:nvPicPr>
        <p:blipFill>
          <a:blip r:embed="rId2"/>
          <a:srcRect l="25525" r="25857"/>
          <a:stretch>
            <a:fillRect/>
          </a:stretch>
        </p:blipFill>
        <p:spPr bwMode="auto">
          <a:xfrm>
            <a:off x="6666523" y="938626"/>
            <a:ext cx="5275385" cy="5702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13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5891AD704A674DB64D1EC95B9DC579" ma:contentTypeVersion="12" ma:contentTypeDescription="Create a new document." ma:contentTypeScope="" ma:versionID="4ddd2b0d0e503779317a28e381f1b9a2">
  <xsd:schema xmlns:xsd="http://www.w3.org/2001/XMLSchema" xmlns:xs="http://www.w3.org/2001/XMLSchema" xmlns:p="http://schemas.microsoft.com/office/2006/metadata/properties" xmlns:ns2="af2e80e4-0563-4a05-b791-71615d8c531b" xmlns:ns3="8ba32f72-af30-45a1-8b03-a7e8ec28e09b" targetNamespace="http://schemas.microsoft.com/office/2006/metadata/properties" ma:root="true" ma:fieldsID="26d26c1d53399823bf70f1a28548898d" ns2:_="" ns3:_="">
    <xsd:import namespace="af2e80e4-0563-4a05-b791-71615d8c531b"/>
    <xsd:import namespace="8ba32f72-af30-45a1-8b03-a7e8ec28e0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e80e4-0563-4a05-b791-71615d8c5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32f72-af30-45a1-8b03-a7e8ec28e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60DB00-AE0B-4CE3-A6A1-56213927EC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A51F9-1B16-4DC6-A484-B38641501FEE}"/>
</file>

<file path=customXml/itemProps3.xml><?xml version="1.0" encoding="utf-8"?>
<ds:datastoreItem xmlns:ds="http://schemas.openxmlformats.org/officeDocument/2006/customXml" ds:itemID="{5ED69885-0076-4A2C-A8F7-EC8346D6F73C}">
  <ds:schemaRefs>
    <ds:schemaRef ds:uri="http://purl.org/dc/dcmitype/"/>
    <ds:schemaRef ds:uri="3651e3b7-29da-4461-a135-252972c19f4d"/>
    <ds:schemaRef ds:uri="http://purl.org/dc/elements/1.1/"/>
    <ds:schemaRef ds:uri="http://schemas.microsoft.com/office/2006/metadata/properties"/>
    <ds:schemaRef ds:uri="f041823c-859f-4219-8ea6-7c05aec0b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163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 Office</vt:lpstr>
      <vt:lpstr>Презентация PowerPoint</vt:lpstr>
      <vt:lpstr>Презентация PowerPoint</vt:lpstr>
      <vt:lpstr>Указываем все параметры как на скриншоте и кликаем «назначить»</vt:lpstr>
      <vt:lpstr>Презентация PowerPoint</vt:lpstr>
      <vt:lpstr>Указываем все параметры как на скриншоте и кликаем «назначить»</vt:lpstr>
      <vt:lpstr>Как проверить и поставить оценку 1. Переходим в раздел «Слушатели». 2.  Выбираем «Слушателя». 3.  Кликаем на плашку «Слушателя», разворачивается панель работы со «Слушателем». 4.  Смотрим статус (синий человек-задание выполнено, четырехуголка - задание не выполнено). 5.  Кликаем на задание чтобы посмотреть ответ (см. след. слайд).</vt:lpstr>
      <vt:lpstr>1. Откроется окно задания с прикреплённым ответом, кликнув по которому можно его скачать для проверки.   2. Будьте внимательны, если вы ставите отметку «НЕЗАЧЕТ» и пишите комментарий, то нужно подтвердить это действие, нажав на синюю галочку, иначе слушатель не увидит оценку и ваших комментариев.   3. Закрываем окно с заданием.  4. Затем Вам необходимо ОТПРАВИТЬ ЗАНЯТИЕ НА ДОРАБОТКУ нажав на круглую стрелку с правой стороны плашки занятия.    ЭТОТ ПУНКТ ОБЯЗАТЕЛЕН В СЛУЧАЕ «НЕЗАЧЕТА»</vt:lpstr>
      <vt:lpstr>В случае правильно выполненной работы  1. Ставим «ЗАЧЕТ». 2. Пишем комментарий (если хотите).  3 . Подтверждаем оценку и комментарий. 4.  Нажимаем кнопку «ЗАВЕРШИТЬ ЗАНЯТИЕ» 5.  Подтверждаем завершение занятия.  ВАЖНО! После подтверждения завершения занятия окно с заданиями закроется само, занятие со всеми результатами будет перенесено в журнал.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Садыгов Аскер Эльбрусович</dc:creator>
  <cp:lastModifiedBy>МОСК</cp:lastModifiedBy>
  <cp:revision>24</cp:revision>
  <dcterms:created xsi:type="dcterms:W3CDTF">2021-06-08T08:33:57Z</dcterms:created>
  <dcterms:modified xsi:type="dcterms:W3CDTF">2022-01-25T06:00:09Z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0x010100C65891AD704A674DB64D1EC95B9DC579</vt:lpwstr>
  </property>
</Properties>
</file>