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58" r:id="rId7"/>
    <p:sldId id="259" r:id="rId8"/>
    <p:sldId id="260" r:id="rId9"/>
    <p:sldId id="261" r:id="rId10"/>
    <p:sldId id="262" r:id="rId11"/>
    <p:sldId id="263" r:id="rId12"/>
    <p:sldId id="264"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E98C7C-BD82-452D-AD69-7EF02B4708C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F783F7B-D52F-45D1-9059-D0ABCB9885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50815EB-DF25-4EB1-BF99-2C5819E86DD2}"/>
              </a:ext>
            </a:extLst>
          </p:cNvPr>
          <p:cNvSpPr>
            <a:spLocks noGrp="1"/>
          </p:cNvSpPr>
          <p:nvPr>
            <p:ph type="dt" sz="half" idx="10"/>
          </p:nvPr>
        </p:nvSpPr>
        <p:spPr/>
        <p:txBody>
          <a:bodyPr/>
          <a:lstStyle/>
          <a:p>
            <a:fld id="{BF3F2166-51D2-4493-AEB7-B0390A41985C}" type="datetimeFigureOut">
              <a:rPr lang="ru-RU" smtClean="0"/>
              <a:t>30.06.2021</a:t>
            </a:fld>
            <a:endParaRPr lang="ru-RU"/>
          </a:p>
        </p:txBody>
      </p:sp>
      <p:sp>
        <p:nvSpPr>
          <p:cNvPr id="5" name="Нижний колонтитул 4">
            <a:extLst>
              <a:ext uri="{FF2B5EF4-FFF2-40B4-BE49-F238E27FC236}">
                <a16:creationId xmlns:a16="http://schemas.microsoft.com/office/drawing/2014/main" id="{070418D5-2116-41E6-BB65-11F8F97E849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0AFD7BD-4BE0-4526-A46A-1075F0FEEBCA}"/>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25021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FDA076-CF1C-49CA-80ED-DD9FACC2B50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19BA32C-4663-4A56-8E3F-B7AC79FAA8A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D664875-F9E2-41AA-93B8-2CBE33F16008}"/>
              </a:ext>
            </a:extLst>
          </p:cNvPr>
          <p:cNvSpPr>
            <a:spLocks noGrp="1"/>
          </p:cNvSpPr>
          <p:nvPr>
            <p:ph type="dt" sz="half" idx="10"/>
          </p:nvPr>
        </p:nvSpPr>
        <p:spPr/>
        <p:txBody>
          <a:bodyPr/>
          <a:lstStyle/>
          <a:p>
            <a:fld id="{BF3F2166-51D2-4493-AEB7-B0390A41985C}" type="datetimeFigureOut">
              <a:rPr lang="ru-RU" smtClean="0"/>
              <a:t>30.06.2021</a:t>
            </a:fld>
            <a:endParaRPr lang="ru-RU"/>
          </a:p>
        </p:txBody>
      </p:sp>
      <p:sp>
        <p:nvSpPr>
          <p:cNvPr id="5" name="Нижний колонтитул 4">
            <a:extLst>
              <a:ext uri="{FF2B5EF4-FFF2-40B4-BE49-F238E27FC236}">
                <a16:creationId xmlns:a16="http://schemas.microsoft.com/office/drawing/2014/main" id="{496D055D-B01F-4388-8AB4-57580E290E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C8748C7-AC65-48C5-B48D-D08FDEBB64BF}"/>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204529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7585A43-6472-4073-B964-1E741B1AA2F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CF8CF8E-9004-48BD-B87E-16F95396165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9A5538E-0463-498B-ABE7-73FDE8F0B8A2}"/>
              </a:ext>
            </a:extLst>
          </p:cNvPr>
          <p:cNvSpPr>
            <a:spLocks noGrp="1"/>
          </p:cNvSpPr>
          <p:nvPr>
            <p:ph type="dt" sz="half" idx="10"/>
          </p:nvPr>
        </p:nvSpPr>
        <p:spPr/>
        <p:txBody>
          <a:bodyPr/>
          <a:lstStyle/>
          <a:p>
            <a:fld id="{BF3F2166-51D2-4493-AEB7-B0390A41985C}" type="datetimeFigureOut">
              <a:rPr lang="ru-RU" smtClean="0"/>
              <a:t>30.06.2021</a:t>
            </a:fld>
            <a:endParaRPr lang="ru-RU"/>
          </a:p>
        </p:txBody>
      </p:sp>
      <p:sp>
        <p:nvSpPr>
          <p:cNvPr id="5" name="Нижний колонтитул 4">
            <a:extLst>
              <a:ext uri="{FF2B5EF4-FFF2-40B4-BE49-F238E27FC236}">
                <a16:creationId xmlns:a16="http://schemas.microsoft.com/office/drawing/2014/main" id="{D072E849-0F6D-4174-95E5-BA50CEB4576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9EE21A7-F4F9-4269-BF71-4D5B03F131E8}"/>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399324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3C8706-C773-45EA-9789-58AF2126202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3CE5CD4-5ED9-4ACD-ABC6-D409BB14FB0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C7D16D9-A31B-42CC-AA00-F84C5EAAD1BD}"/>
              </a:ext>
            </a:extLst>
          </p:cNvPr>
          <p:cNvSpPr>
            <a:spLocks noGrp="1"/>
          </p:cNvSpPr>
          <p:nvPr>
            <p:ph type="dt" sz="half" idx="10"/>
          </p:nvPr>
        </p:nvSpPr>
        <p:spPr/>
        <p:txBody>
          <a:bodyPr/>
          <a:lstStyle/>
          <a:p>
            <a:fld id="{BF3F2166-51D2-4493-AEB7-B0390A41985C}" type="datetimeFigureOut">
              <a:rPr lang="ru-RU" smtClean="0"/>
              <a:t>30.06.2021</a:t>
            </a:fld>
            <a:endParaRPr lang="ru-RU"/>
          </a:p>
        </p:txBody>
      </p:sp>
      <p:sp>
        <p:nvSpPr>
          <p:cNvPr id="5" name="Нижний колонтитул 4">
            <a:extLst>
              <a:ext uri="{FF2B5EF4-FFF2-40B4-BE49-F238E27FC236}">
                <a16:creationId xmlns:a16="http://schemas.microsoft.com/office/drawing/2014/main" id="{6840A476-7F06-4940-8835-BAAB35DA00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D386C55-ED1E-4BE7-9E68-8620181F40EB}"/>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218048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F6FB80-D264-44A8-AA4D-58A2121B452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7961FB0-CF15-4F06-A7E1-F52177880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50A0124-D0DF-43AE-9DCE-9D1BE5BE4B9D}"/>
              </a:ext>
            </a:extLst>
          </p:cNvPr>
          <p:cNvSpPr>
            <a:spLocks noGrp="1"/>
          </p:cNvSpPr>
          <p:nvPr>
            <p:ph type="dt" sz="half" idx="10"/>
          </p:nvPr>
        </p:nvSpPr>
        <p:spPr/>
        <p:txBody>
          <a:bodyPr/>
          <a:lstStyle/>
          <a:p>
            <a:fld id="{BF3F2166-51D2-4493-AEB7-B0390A41985C}" type="datetimeFigureOut">
              <a:rPr lang="ru-RU" smtClean="0"/>
              <a:t>30.06.2021</a:t>
            </a:fld>
            <a:endParaRPr lang="ru-RU"/>
          </a:p>
        </p:txBody>
      </p:sp>
      <p:sp>
        <p:nvSpPr>
          <p:cNvPr id="5" name="Нижний колонтитул 4">
            <a:extLst>
              <a:ext uri="{FF2B5EF4-FFF2-40B4-BE49-F238E27FC236}">
                <a16:creationId xmlns:a16="http://schemas.microsoft.com/office/drawing/2014/main" id="{4ADE0C43-BC35-46DD-8898-69D395EE15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22A7E09-DA3C-4BB9-9411-908B6AFB6A85}"/>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312390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91422A-5C3F-4535-8FC7-956EBC93007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A9B92CD-AD1E-4B60-9B21-0014BF08547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895001E-D6A7-4C75-844B-E0E76F19916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16DB9C3-7A4B-4D22-AAE2-B2D5527FDF56}"/>
              </a:ext>
            </a:extLst>
          </p:cNvPr>
          <p:cNvSpPr>
            <a:spLocks noGrp="1"/>
          </p:cNvSpPr>
          <p:nvPr>
            <p:ph type="dt" sz="half" idx="10"/>
          </p:nvPr>
        </p:nvSpPr>
        <p:spPr/>
        <p:txBody>
          <a:bodyPr/>
          <a:lstStyle/>
          <a:p>
            <a:fld id="{BF3F2166-51D2-4493-AEB7-B0390A41985C}" type="datetimeFigureOut">
              <a:rPr lang="ru-RU" smtClean="0"/>
              <a:t>30.06.2021</a:t>
            </a:fld>
            <a:endParaRPr lang="ru-RU"/>
          </a:p>
        </p:txBody>
      </p:sp>
      <p:sp>
        <p:nvSpPr>
          <p:cNvPr id="6" name="Нижний колонтитул 5">
            <a:extLst>
              <a:ext uri="{FF2B5EF4-FFF2-40B4-BE49-F238E27FC236}">
                <a16:creationId xmlns:a16="http://schemas.microsoft.com/office/drawing/2014/main" id="{10B733AC-6EDC-4266-83C1-55FE1C13B40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65CE6EC-BB06-419B-95B5-D1908DD4F0BA}"/>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383926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102656-A2BC-404F-BFAF-546033174BB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76F5E56-3CF8-4FBE-917A-712087BD4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895AB65-49E7-4C09-A65E-3DCDD04D57E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D38DDBE-7020-404A-AC7C-AFF1F60B9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EA6D8AE-F312-4AD7-989D-59E457D139A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B0A026F-6AED-4456-A934-96EF7F587F20}"/>
              </a:ext>
            </a:extLst>
          </p:cNvPr>
          <p:cNvSpPr>
            <a:spLocks noGrp="1"/>
          </p:cNvSpPr>
          <p:nvPr>
            <p:ph type="dt" sz="half" idx="10"/>
          </p:nvPr>
        </p:nvSpPr>
        <p:spPr/>
        <p:txBody>
          <a:bodyPr/>
          <a:lstStyle/>
          <a:p>
            <a:fld id="{BF3F2166-51D2-4493-AEB7-B0390A41985C}" type="datetimeFigureOut">
              <a:rPr lang="ru-RU" smtClean="0"/>
              <a:t>30.06.2021</a:t>
            </a:fld>
            <a:endParaRPr lang="ru-RU"/>
          </a:p>
        </p:txBody>
      </p:sp>
      <p:sp>
        <p:nvSpPr>
          <p:cNvPr id="8" name="Нижний колонтитул 7">
            <a:extLst>
              <a:ext uri="{FF2B5EF4-FFF2-40B4-BE49-F238E27FC236}">
                <a16:creationId xmlns:a16="http://schemas.microsoft.com/office/drawing/2014/main" id="{0D4A3574-479F-4C40-A1BA-2E05748D03E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5BE6569-C7D9-40E0-B3C8-AC012AA40F29}"/>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96259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0C7CF9-C6CC-4CF1-AE73-D9732C98163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4FD8191-4D0B-4BA3-9B0E-1648D09D55DB}"/>
              </a:ext>
            </a:extLst>
          </p:cNvPr>
          <p:cNvSpPr>
            <a:spLocks noGrp="1"/>
          </p:cNvSpPr>
          <p:nvPr>
            <p:ph type="dt" sz="half" idx="10"/>
          </p:nvPr>
        </p:nvSpPr>
        <p:spPr/>
        <p:txBody>
          <a:bodyPr/>
          <a:lstStyle/>
          <a:p>
            <a:fld id="{BF3F2166-51D2-4493-AEB7-B0390A41985C}" type="datetimeFigureOut">
              <a:rPr lang="ru-RU" smtClean="0"/>
              <a:t>30.06.2021</a:t>
            </a:fld>
            <a:endParaRPr lang="ru-RU"/>
          </a:p>
        </p:txBody>
      </p:sp>
      <p:sp>
        <p:nvSpPr>
          <p:cNvPr id="4" name="Нижний колонтитул 3">
            <a:extLst>
              <a:ext uri="{FF2B5EF4-FFF2-40B4-BE49-F238E27FC236}">
                <a16:creationId xmlns:a16="http://schemas.microsoft.com/office/drawing/2014/main" id="{C8010B10-ADD6-4243-B759-65D4207184C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408D7FA-BDE4-4E8F-97B2-ED3B24E22771}"/>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361305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9A5A74D-DDC0-407F-976D-DF3B3A223BEB}"/>
              </a:ext>
            </a:extLst>
          </p:cNvPr>
          <p:cNvSpPr>
            <a:spLocks noGrp="1"/>
          </p:cNvSpPr>
          <p:nvPr>
            <p:ph type="dt" sz="half" idx="10"/>
          </p:nvPr>
        </p:nvSpPr>
        <p:spPr/>
        <p:txBody>
          <a:bodyPr/>
          <a:lstStyle/>
          <a:p>
            <a:fld id="{BF3F2166-51D2-4493-AEB7-B0390A41985C}" type="datetimeFigureOut">
              <a:rPr lang="ru-RU" smtClean="0"/>
              <a:t>30.06.2021</a:t>
            </a:fld>
            <a:endParaRPr lang="ru-RU"/>
          </a:p>
        </p:txBody>
      </p:sp>
      <p:sp>
        <p:nvSpPr>
          <p:cNvPr id="3" name="Нижний колонтитул 2">
            <a:extLst>
              <a:ext uri="{FF2B5EF4-FFF2-40B4-BE49-F238E27FC236}">
                <a16:creationId xmlns:a16="http://schemas.microsoft.com/office/drawing/2014/main" id="{4246FD2C-22BF-4E2E-9EA6-E96E0A549E5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99902C8-9005-467A-9C61-9A7B6E30D67B}"/>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52485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A8548E-2C4F-401A-AB2A-73A896FE16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2879700-C41B-48AF-ACB3-337CFC819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813F766-9FEB-47A5-8DE8-87D64C67A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2B267E6-A010-45C3-AE81-3D054BD61872}"/>
              </a:ext>
            </a:extLst>
          </p:cNvPr>
          <p:cNvSpPr>
            <a:spLocks noGrp="1"/>
          </p:cNvSpPr>
          <p:nvPr>
            <p:ph type="dt" sz="half" idx="10"/>
          </p:nvPr>
        </p:nvSpPr>
        <p:spPr/>
        <p:txBody>
          <a:bodyPr/>
          <a:lstStyle/>
          <a:p>
            <a:fld id="{BF3F2166-51D2-4493-AEB7-B0390A41985C}" type="datetimeFigureOut">
              <a:rPr lang="ru-RU" smtClean="0"/>
              <a:t>30.06.2021</a:t>
            </a:fld>
            <a:endParaRPr lang="ru-RU"/>
          </a:p>
        </p:txBody>
      </p:sp>
      <p:sp>
        <p:nvSpPr>
          <p:cNvPr id="6" name="Нижний колонтитул 5">
            <a:extLst>
              <a:ext uri="{FF2B5EF4-FFF2-40B4-BE49-F238E27FC236}">
                <a16:creationId xmlns:a16="http://schemas.microsoft.com/office/drawing/2014/main" id="{503232F3-A81E-4086-B55F-875DC45AA27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66E17C2-D5EA-4C7B-9F2E-099C3C5FC2CA}"/>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346161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793768-EA69-4030-B376-13139BBF478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0170A98-1CE9-4343-A38A-32129595DD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DCCF060-1DF2-4364-9E58-37F915DBD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4311867-9BAF-4684-81CB-8D5EE305DB00}"/>
              </a:ext>
            </a:extLst>
          </p:cNvPr>
          <p:cNvSpPr>
            <a:spLocks noGrp="1"/>
          </p:cNvSpPr>
          <p:nvPr>
            <p:ph type="dt" sz="half" idx="10"/>
          </p:nvPr>
        </p:nvSpPr>
        <p:spPr/>
        <p:txBody>
          <a:bodyPr/>
          <a:lstStyle/>
          <a:p>
            <a:fld id="{BF3F2166-51D2-4493-AEB7-B0390A41985C}" type="datetimeFigureOut">
              <a:rPr lang="ru-RU" smtClean="0"/>
              <a:t>30.06.2021</a:t>
            </a:fld>
            <a:endParaRPr lang="ru-RU"/>
          </a:p>
        </p:txBody>
      </p:sp>
      <p:sp>
        <p:nvSpPr>
          <p:cNvPr id="6" name="Нижний колонтитул 5">
            <a:extLst>
              <a:ext uri="{FF2B5EF4-FFF2-40B4-BE49-F238E27FC236}">
                <a16:creationId xmlns:a16="http://schemas.microsoft.com/office/drawing/2014/main" id="{99945BFB-038F-4C45-8D68-B3F404C6F79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F6F16CB-A9F6-49DF-8AA8-03F467D2D071}"/>
              </a:ext>
            </a:extLst>
          </p:cNvPr>
          <p:cNvSpPr>
            <a:spLocks noGrp="1"/>
          </p:cNvSpPr>
          <p:nvPr>
            <p:ph type="sldNum" sz="quarter" idx="12"/>
          </p:nvPr>
        </p:nvSpPr>
        <p:spPr/>
        <p:txBody>
          <a:bodyPr/>
          <a:lstStyle/>
          <a:p>
            <a:fld id="{416BD792-3668-4766-80B4-221405A64729}" type="slidenum">
              <a:rPr lang="ru-RU" smtClean="0"/>
              <a:t>‹#›</a:t>
            </a:fld>
            <a:endParaRPr lang="ru-RU"/>
          </a:p>
        </p:txBody>
      </p:sp>
    </p:spTree>
    <p:extLst>
      <p:ext uri="{BB962C8B-B14F-4D97-AF65-F5344CB8AC3E}">
        <p14:creationId xmlns:p14="http://schemas.microsoft.com/office/powerpoint/2010/main" val="177247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041461-E6A1-4E2D-BA76-D740B94DA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ADDF1A8-F89D-4366-9991-1A71C8A1F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6BB2275-3946-4686-875E-15863BE70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F2166-51D2-4493-AEB7-B0390A41985C}" type="datetimeFigureOut">
              <a:rPr lang="ru-RU" smtClean="0"/>
              <a:t>30.06.2021</a:t>
            </a:fld>
            <a:endParaRPr lang="ru-RU"/>
          </a:p>
        </p:txBody>
      </p:sp>
      <p:sp>
        <p:nvSpPr>
          <p:cNvPr id="5" name="Нижний колонтитул 4">
            <a:extLst>
              <a:ext uri="{FF2B5EF4-FFF2-40B4-BE49-F238E27FC236}">
                <a16:creationId xmlns:a16="http://schemas.microsoft.com/office/drawing/2014/main" id="{E459ABBF-11C9-4F31-9580-C0572B02F9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F9D0C13-21C6-407C-842A-93E96FF2F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BD792-3668-4766-80B4-221405A64729}" type="slidenum">
              <a:rPr lang="ru-RU" smtClean="0"/>
              <a:t>‹#›</a:t>
            </a:fld>
            <a:endParaRPr lang="ru-RU"/>
          </a:p>
        </p:txBody>
      </p:sp>
    </p:spTree>
    <p:extLst>
      <p:ext uri="{BB962C8B-B14F-4D97-AF65-F5344CB8AC3E}">
        <p14:creationId xmlns:p14="http://schemas.microsoft.com/office/powerpoint/2010/main" val="90986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E38C1C-1E19-46B2-8C44-5DAC8DF411F9}"/>
              </a:ext>
            </a:extLst>
          </p:cNvPr>
          <p:cNvSpPr>
            <a:spLocks noGrp="1"/>
          </p:cNvSpPr>
          <p:nvPr>
            <p:ph type="title"/>
          </p:nvPr>
        </p:nvSpPr>
        <p:spPr>
          <a:xfrm>
            <a:off x="327454" y="50243"/>
            <a:ext cx="10515600" cy="475134"/>
          </a:xfrm>
        </p:spPr>
        <p:txBody>
          <a:bodyPr>
            <a:normAutofit fontScale="90000"/>
          </a:bodyPr>
          <a:lstStyle/>
          <a:p>
            <a:pPr algn="ctr"/>
            <a:r>
              <a:rPr lang="ru-RU" b="1" dirty="0"/>
              <a:t>Авторизация</a:t>
            </a:r>
          </a:p>
        </p:txBody>
      </p:sp>
      <p:sp>
        <p:nvSpPr>
          <p:cNvPr id="3" name="Объект 2">
            <a:extLst>
              <a:ext uri="{FF2B5EF4-FFF2-40B4-BE49-F238E27FC236}">
                <a16:creationId xmlns:a16="http://schemas.microsoft.com/office/drawing/2014/main" id="{4D2AEED9-59DE-4D15-8AF2-2723322C6D24}"/>
              </a:ext>
            </a:extLst>
          </p:cNvPr>
          <p:cNvSpPr>
            <a:spLocks noGrp="1"/>
          </p:cNvSpPr>
          <p:nvPr>
            <p:ph idx="1"/>
          </p:nvPr>
        </p:nvSpPr>
        <p:spPr>
          <a:xfrm>
            <a:off x="327454" y="525377"/>
            <a:ext cx="11287897" cy="6044813"/>
          </a:xfrm>
        </p:spPr>
        <p:txBody>
          <a:bodyPr>
            <a:noAutofit/>
          </a:bodyPr>
          <a:lstStyle/>
          <a:p>
            <a:r>
              <a:rPr lang="ru-RU" dirty="0"/>
              <a:t>Если вы не получили логин и пароль или забыли их, то воспользуйтесь восстановлением пароля</a:t>
            </a:r>
          </a:p>
          <a:p>
            <a:endParaRPr lang="ru-RU" dirty="0"/>
          </a:p>
          <a:p>
            <a:endParaRPr lang="ru-RU" dirty="0"/>
          </a:p>
          <a:p>
            <a:endParaRPr lang="ru-RU" dirty="0"/>
          </a:p>
          <a:p>
            <a:endParaRPr lang="ru-RU" dirty="0"/>
          </a:p>
          <a:p>
            <a:endParaRPr lang="ru-RU" dirty="0"/>
          </a:p>
          <a:p>
            <a:endParaRPr lang="ru-RU" dirty="0"/>
          </a:p>
          <a:p>
            <a:endParaRPr lang="ru-RU" dirty="0"/>
          </a:p>
          <a:p>
            <a:pPr marL="0" indent="0">
              <a:buNone/>
            </a:pPr>
            <a:endParaRPr lang="ru-RU" dirty="0"/>
          </a:p>
          <a:p>
            <a:pPr marL="0" indent="0">
              <a:buNone/>
            </a:pPr>
            <a:r>
              <a:rPr lang="ru-RU" sz="2000" dirty="0"/>
              <a:t>Имя пользователя в основном идентично вашему </a:t>
            </a:r>
            <a:r>
              <a:rPr lang="en-US" sz="2000" dirty="0"/>
              <a:t>email</a:t>
            </a:r>
            <a:r>
              <a:rPr lang="ru-RU" sz="2000" dirty="0"/>
              <a:t>, но у некоторых без </a:t>
            </a:r>
            <a:r>
              <a:rPr lang="en-US" sz="2000" dirty="0"/>
              <a:t>@</a:t>
            </a:r>
            <a:r>
              <a:rPr lang="ru-RU" sz="2000" dirty="0"/>
              <a:t> и домена.</a:t>
            </a:r>
          </a:p>
          <a:p>
            <a:pPr marL="0" indent="0">
              <a:buNone/>
            </a:pPr>
            <a:r>
              <a:rPr lang="ru-RU" sz="2000" dirty="0"/>
              <a:t>К примеру: </a:t>
            </a:r>
            <a:r>
              <a:rPr lang="en-US" sz="2000" dirty="0"/>
              <a:t>sadygov@kipk.ru </a:t>
            </a:r>
            <a:r>
              <a:rPr lang="ru-RU" sz="2000" dirty="0"/>
              <a:t>либо </a:t>
            </a:r>
            <a:r>
              <a:rPr lang="en-US" sz="2000" dirty="0" err="1"/>
              <a:t>sadygov</a:t>
            </a:r>
            <a:endParaRPr lang="ru-RU" sz="2000" dirty="0"/>
          </a:p>
          <a:p>
            <a:endParaRPr lang="ru-RU" dirty="0"/>
          </a:p>
        </p:txBody>
      </p:sp>
      <p:pic>
        <p:nvPicPr>
          <p:cNvPr id="13" name="Рисунок 12">
            <a:extLst>
              <a:ext uri="{FF2B5EF4-FFF2-40B4-BE49-F238E27FC236}">
                <a16:creationId xmlns:a16="http://schemas.microsoft.com/office/drawing/2014/main" id="{1549AAB8-F9B7-439A-AB34-DEB5FB612312}"/>
              </a:ext>
            </a:extLst>
          </p:cNvPr>
          <p:cNvPicPr>
            <a:picLocks noChangeAspect="1"/>
          </p:cNvPicPr>
          <p:nvPr/>
        </p:nvPicPr>
        <p:blipFill>
          <a:blip r:embed="rId2"/>
          <a:stretch>
            <a:fillRect/>
          </a:stretch>
        </p:blipFill>
        <p:spPr>
          <a:xfrm>
            <a:off x="1179852" y="1476273"/>
            <a:ext cx="6722074" cy="3781166"/>
          </a:xfrm>
          <a:prstGeom prst="rect">
            <a:avLst/>
          </a:prstGeom>
        </p:spPr>
      </p:pic>
    </p:spTree>
    <p:extLst>
      <p:ext uri="{BB962C8B-B14F-4D97-AF65-F5344CB8AC3E}">
        <p14:creationId xmlns:p14="http://schemas.microsoft.com/office/powerpoint/2010/main" val="271874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99B004-F270-4A5F-AD2C-41BA8AA3D3B4}"/>
              </a:ext>
            </a:extLst>
          </p:cNvPr>
          <p:cNvSpPr>
            <a:spLocks noGrp="1"/>
          </p:cNvSpPr>
          <p:nvPr>
            <p:ph type="ctrTitle"/>
          </p:nvPr>
        </p:nvSpPr>
        <p:spPr>
          <a:xfrm>
            <a:off x="362464" y="117348"/>
            <a:ext cx="11594757" cy="726893"/>
          </a:xfrm>
        </p:spPr>
        <p:txBody>
          <a:bodyPr>
            <a:noAutofit/>
          </a:bodyPr>
          <a:lstStyle/>
          <a:p>
            <a:r>
              <a:rPr lang="ru-RU" sz="2000" b="1" dirty="0">
                <a:solidFill>
                  <a:srgbClr val="FF0000"/>
                </a:solidFill>
                <a:latin typeface="+mn-lt"/>
              </a:rPr>
              <a:t>Как приступить к занятию</a:t>
            </a:r>
            <a:br>
              <a:rPr lang="ru-RU" sz="2000" b="1" dirty="0">
                <a:latin typeface="+mn-lt"/>
              </a:rPr>
            </a:br>
            <a:r>
              <a:rPr lang="ru-RU" sz="2000" b="1" dirty="0">
                <a:latin typeface="+mn-lt"/>
              </a:rPr>
              <a:t>Разворачиваем меню занятия и кликаем на кнопку «приступить к выполнению заданий»</a:t>
            </a:r>
          </a:p>
        </p:txBody>
      </p:sp>
      <p:pic>
        <p:nvPicPr>
          <p:cNvPr id="5" name="Рисунок 4">
            <a:extLst>
              <a:ext uri="{FF2B5EF4-FFF2-40B4-BE49-F238E27FC236}">
                <a16:creationId xmlns:a16="http://schemas.microsoft.com/office/drawing/2014/main" id="{072A5EF8-3E13-462D-8426-B633737B0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78" y="844241"/>
            <a:ext cx="11722444" cy="5999386"/>
          </a:xfrm>
          <a:prstGeom prst="rect">
            <a:avLst/>
          </a:prstGeom>
        </p:spPr>
      </p:pic>
    </p:spTree>
    <p:extLst>
      <p:ext uri="{BB962C8B-B14F-4D97-AF65-F5344CB8AC3E}">
        <p14:creationId xmlns:p14="http://schemas.microsoft.com/office/powerpoint/2010/main" val="192536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7CBDE8-9950-4EB9-AA3A-A7BDEB65FC86}"/>
              </a:ext>
            </a:extLst>
          </p:cNvPr>
          <p:cNvSpPr>
            <a:spLocks noGrp="1"/>
          </p:cNvSpPr>
          <p:nvPr>
            <p:ph type="title"/>
          </p:nvPr>
        </p:nvSpPr>
        <p:spPr>
          <a:xfrm>
            <a:off x="270819" y="142860"/>
            <a:ext cx="11781138" cy="1562371"/>
          </a:xfrm>
        </p:spPr>
        <p:txBody>
          <a:bodyPr>
            <a:noAutofit/>
          </a:bodyPr>
          <a:lstStyle/>
          <a:p>
            <a:r>
              <a:rPr lang="ru-RU" sz="1800" dirty="0">
                <a:latin typeface="+mn-lt"/>
              </a:rPr>
              <a:t>1. Изучаем условия задания</a:t>
            </a:r>
            <a:br>
              <a:rPr lang="ru-RU" sz="1800" dirty="0">
                <a:latin typeface="+mn-lt"/>
              </a:rPr>
            </a:br>
            <a:r>
              <a:rPr lang="ru-RU" sz="1800" dirty="0">
                <a:latin typeface="+mn-lt"/>
              </a:rPr>
              <a:t>2. Пролистываем вниз до поля «Ответ», кликаем по нему</a:t>
            </a:r>
            <a:br>
              <a:rPr lang="ru-RU" sz="1800" dirty="0">
                <a:latin typeface="+mn-lt"/>
              </a:rPr>
            </a:br>
            <a:r>
              <a:rPr lang="ru-RU" sz="1800" dirty="0">
                <a:latin typeface="+mn-lt"/>
              </a:rPr>
              <a:t>3. Вызываем меню загрузки с помощью иконки «в виде листочка»</a:t>
            </a:r>
            <a:br>
              <a:rPr lang="ru-RU" sz="1800" dirty="0">
                <a:latin typeface="+mn-lt"/>
              </a:rPr>
            </a:br>
            <a:r>
              <a:rPr lang="ru-RU" sz="1800" dirty="0">
                <a:latin typeface="+mn-lt"/>
              </a:rPr>
              <a:t>4. Загружаем ваш файл (перетаскивая или выбрав на компьютере)</a:t>
            </a:r>
            <a:br>
              <a:rPr lang="ru-RU" sz="1800" dirty="0">
                <a:latin typeface="+mn-lt"/>
              </a:rPr>
            </a:br>
            <a:r>
              <a:rPr lang="ru-RU" sz="1800" dirty="0">
                <a:latin typeface="+mn-lt"/>
              </a:rPr>
              <a:t>5. Жмем сохранить и завершить</a:t>
            </a:r>
            <a:br>
              <a:rPr lang="ru-RU" sz="1800" dirty="0">
                <a:latin typeface="+mn-lt"/>
              </a:rPr>
            </a:br>
            <a:r>
              <a:rPr lang="ru-RU" sz="1800" b="1" dirty="0">
                <a:solidFill>
                  <a:srgbClr val="FF0000"/>
                </a:solidFill>
                <a:latin typeface="+mn-lt"/>
              </a:rPr>
              <a:t>БУДЬТЕ ВНИМАТЕЛЬНЫ «НЕ ЗАВЕРШАЙТЕ ЗАНЯТИЕ» ПОКА НЕ ПРИКРЕПИЛИ ФАЙЛ</a:t>
            </a:r>
            <a:br>
              <a:rPr lang="ru-RU" sz="2000" dirty="0">
                <a:latin typeface="+mn-lt"/>
              </a:rPr>
            </a:br>
            <a:endParaRPr lang="ru-RU" sz="2000" dirty="0">
              <a:latin typeface="+mn-lt"/>
            </a:endParaRPr>
          </a:p>
        </p:txBody>
      </p:sp>
      <p:pic>
        <p:nvPicPr>
          <p:cNvPr id="7" name="Объект 6">
            <a:extLst>
              <a:ext uri="{FF2B5EF4-FFF2-40B4-BE49-F238E27FC236}">
                <a16:creationId xmlns:a16="http://schemas.microsoft.com/office/drawing/2014/main" id="{B724F65A-FAF0-4C35-B0AE-252C6C06A5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871" y="1573585"/>
            <a:ext cx="10389972" cy="5284415"/>
          </a:xfrm>
        </p:spPr>
      </p:pic>
    </p:spTree>
    <p:extLst>
      <p:ext uri="{BB962C8B-B14F-4D97-AF65-F5344CB8AC3E}">
        <p14:creationId xmlns:p14="http://schemas.microsoft.com/office/powerpoint/2010/main" val="103061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904B59-1AB5-4A31-BBA4-210CE294B1AE}"/>
              </a:ext>
            </a:extLst>
          </p:cNvPr>
          <p:cNvSpPr>
            <a:spLocks noGrp="1"/>
          </p:cNvSpPr>
          <p:nvPr>
            <p:ph type="title"/>
          </p:nvPr>
        </p:nvSpPr>
        <p:spPr>
          <a:xfrm>
            <a:off x="187411" y="0"/>
            <a:ext cx="10515600" cy="1325563"/>
          </a:xfrm>
        </p:spPr>
        <p:txBody>
          <a:bodyPr>
            <a:normAutofit fontScale="90000"/>
          </a:bodyPr>
          <a:lstStyle/>
          <a:p>
            <a:r>
              <a:rPr lang="ru-RU" sz="2400" b="1" dirty="0">
                <a:latin typeface="+mn-lt"/>
              </a:rPr>
              <a:t>Как узнать оценку</a:t>
            </a:r>
            <a:br>
              <a:rPr lang="ru-RU" sz="2400" dirty="0">
                <a:latin typeface="+mn-lt"/>
              </a:rPr>
            </a:br>
            <a:r>
              <a:rPr lang="ru-RU" sz="2400" dirty="0">
                <a:latin typeface="+mn-lt"/>
              </a:rPr>
              <a:t>Если задание было выполнено правильно, то на странице с занятием в правом верхнем углу или внизу будет указана соответствующая отметка и комментарий</a:t>
            </a:r>
            <a:br>
              <a:rPr lang="ru-RU" sz="2400" dirty="0">
                <a:latin typeface="+mn-lt"/>
              </a:rPr>
            </a:br>
            <a:endParaRPr lang="ru-RU" sz="2400" dirty="0">
              <a:latin typeface="+mn-lt"/>
            </a:endParaRPr>
          </a:p>
        </p:txBody>
      </p:sp>
      <p:pic>
        <p:nvPicPr>
          <p:cNvPr id="5" name="Объект 4">
            <a:extLst>
              <a:ext uri="{FF2B5EF4-FFF2-40B4-BE49-F238E27FC236}">
                <a16:creationId xmlns:a16="http://schemas.microsoft.com/office/drawing/2014/main" id="{6FC41E42-F9A1-4756-BFBB-343AB78D65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616" y="1053455"/>
            <a:ext cx="11085600" cy="5766840"/>
          </a:xfrm>
        </p:spPr>
      </p:pic>
    </p:spTree>
    <p:extLst>
      <p:ext uri="{BB962C8B-B14F-4D97-AF65-F5344CB8AC3E}">
        <p14:creationId xmlns:p14="http://schemas.microsoft.com/office/powerpoint/2010/main" val="150556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120414-0327-4271-A6C9-8EE2E9AF1218}"/>
              </a:ext>
            </a:extLst>
          </p:cNvPr>
          <p:cNvSpPr>
            <a:spLocks noGrp="1"/>
          </p:cNvSpPr>
          <p:nvPr>
            <p:ph type="title"/>
          </p:nvPr>
        </p:nvSpPr>
        <p:spPr>
          <a:xfrm>
            <a:off x="187411" y="93276"/>
            <a:ext cx="11872784" cy="1438962"/>
          </a:xfrm>
        </p:spPr>
        <p:txBody>
          <a:bodyPr>
            <a:normAutofit fontScale="90000"/>
          </a:bodyPr>
          <a:lstStyle/>
          <a:p>
            <a:r>
              <a:rPr lang="ru-RU" sz="2400" b="1" dirty="0">
                <a:latin typeface="+mn-lt"/>
              </a:rPr>
              <a:t>История оценок</a:t>
            </a:r>
            <a:br>
              <a:rPr lang="ru-RU" sz="2400" b="1" dirty="0">
                <a:latin typeface="+mn-lt"/>
              </a:rPr>
            </a:br>
            <a:r>
              <a:rPr lang="ru-RU" sz="2400" dirty="0">
                <a:solidFill>
                  <a:srgbClr val="FF0000"/>
                </a:solidFill>
                <a:latin typeface="+mn-lt"/>
              </a:rPr>
              <a:t>Если на странице занятия пусто или снова появилось задание, которое вы уже выполняли</a:t>
            </a:r>
            <a:r>
              <a:rPr lang="ru-RU" sz="2400" dirty="0">
                <a:latin typeface="+mn-lt"/>
              </a:rPr>
              <a:t>, то это значит, что оно было </a:t>
            </a:r>
            <a:r>
              <a:rPr lang="ru-RU" sz="2400" b="1" dirty="0">
                <a:solidFill>
                  <a:srgbClr val="FF0000"/>
                </a:solidFill>
                <a:latin typeface="+mn-lt"/>
              </a:rPr>
              <a:t>не зачтено</a:t>
            </a:r>
            <a:r>
              <a:rPr lang="ru-RU" sz="2400" dirty="0">
                <a:latin typeface="+mn-lt"/>
              </a:rPr>
              <a:t>. Нужно перейти во вкладку </a:t>
            </a:r>
            <a:r>
              <a:rPr lang="ru-RU" sz="2400" b="1" dirty="0">
                <a:solidFill>
                  <a:srgbClr val="FF0000"/>
                </a:solidFill>
                <a:latin typeface="+mn-lt"/>
              </a:rPr>
              <a:t>«История», </a:t>
            </a:r>
            <a:r>
              <a:rPr lang="ru-RU" sz="2400" dirty="0">
                <a:latin typeface="+mn-lt"/>
              </a:rPr>
              <a:t>где вы увидите все свои попытки. Напротив каждой попытки при наведении появится кнопка </a:t>
            </a:r>
            <a:r>
              <a:rPr lang="ru-RU" sz="2400" b="1" dirty="0">
                <a:solidFill>
                  <a:srgbClr val="FF0000"/>
                </a:solidFill>
                <a:latin typeface="+mn-lt"/>
              </a:rPr>
              <a:t>«Результаты занятия» </a:t>
            </a:r>
            <a:r>
              <a:rPr lang="ru-RU" sz="2400" dirty="0">
                <a:latin typeface="+mn-lt"/>
              </a:rPr>
              <a:t>кликните по ней, чтобы просмотреть комментарии и что нужно переделать (см. сл. слайд)</a:t>
            </a:r>
          </a:p>
        </p:txBody>
      </p:sp>
      <p:pic>
        <p:nvPicPr>
          <p:cNvPr id="5" name="Объект 4">
            <a:extLst>
              <a:ext uri="{FF2B5EF4-FFF2-40B4-BE49-F238E27FC236}">
                <a16:creationId xmlns:a16="http://schemas.microsoft.com/office/drawing/2014/main" id="{DF4CE01F-0C48-4937-B2F3-2FE1D31970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435" y="1594581"/>
            <a:ext cx="10391322" cy="5263419"/>
          </a:xfrm>
        </p:spPr>
      </p:pic>
    </p:spTree>
    <p:extLst>
      <p:ext uri="{BB962C8B-B14F-4D97-AF65-F5344CB8AC3E}">
        <p14:creationId xmlns:p14="http://schemas.microsoft.com/office/powerpoint/2010/main" val="324933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3D8539-3238-4837-A8F6-B211FDB899C5}"/>
              </a:ext>
            </a:extLst>
          </p:cNvPr>
          <p:cNvSpPr>
            <a:spLocks noGrp="1"/>
          </p:cNvSpPr>
          <p:nvPr>
            <p:ph type="title"/>
          </p:nvPr>
        </p:nvSpPr>
        <p:spPr>
          <a:xfrm>
            <a:off x="381001" y="84212"/>
            <a:ext cx="10515600" cy="1325563"/>
          </a:xfrm>
        </p:spPr>
        <p:txBody>
          <a:bodyPr>
            <a:normAutofit/>
          </a:bodyPr>
          <a:lstStyle/>
          <a:p>
            <a:r>
              <a:rPr lang="ru-RU" sz="2400" dirty="0">
                <a:latin typeface="+mn-lt"/>
              </a:rPr>
              <a:t>Откроется окно занятия, где прокрутив вниз вы увидите комментарий от преподавателя</a:t>
            </a:r>
          </a:p>
        </p:txBody>
      </p:sp>
      <p:pic>
        <p:nvPicPr>
          <p:cNvPr id="5" name="Объект 4">
            <a:extLst>
              <a:ext uri="{FF2B5EF4-FFF2-40B4-BE49-F238E27FC236}">
                <a16:creationId xmlns:a16="http://schemas.microsoft.com/office/drawing/2014/main" id="{96E8FCF4-BBBA-4582-95A8-899C5E5B4A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33" y="1488760"/>
            <a:ext cx="10305536" cy="5285028"/>
          </a:xfrm>
        </p:spPr>
      </p:pic>
    </p:spTree>
    <p:extLst>
      <p:ext uri="{BB962C8B-B14F-4D97-AF65-F5344CB8AC3E}">
        <p14:creationId xmlns:p14="http://schemas.microsoft.com/office/powerpoint/2010/main" val="12826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858ACE10-704C-43D4-86B3-5D57B59E3490}"/>
              </a:ext>
            </a:extLst>
          </p:cNvPr>
          <p:cNvSpPr/>
          <p:nvPr/>
        </p:nvSpPr>
        <p:spPr>
          <a:xfrm>
            <a:off x="125767" y="296947"/>
            <a:ext cx="2748701" cy="461665"/>
          </a:xfrm>
          <a:prstGeom prst="rect">
            <a:avLst/>
          </a:prstGeom>
        </p:spPr>
        <p:txBody>
          <a:bodyPr wrap="none">
            <a:spAutoFit/>
          </a:bodyPr>
          <a:lstStyle/>
          <a:p>
            <a:r>
              <a:rPr lang="ru-RU" sz="2400" b="1" dirty="0"/>
              <a:t>Как заменить ИОМ</a:t>
            </a:r>
            <a:endParaRPr lang="ru-RU" sz="2400" dirty="0"/>
          </a:p>
        </p:txBody>
      </p:sp>
      <p:pic>
        <p:nvPicPr>
          <p:cNvPr id="8" name="Рисунок 7">
            <a:extLst>
              <a:ext uri="{FF2B5EF4-FFF2-40B4-BE49-F238E27FC236}">
                <a16:creationId xmlns:a16="http://schemas.microsoft.com/office/drawing/2014/main" id="{8E5E26FE-9981-4F84-815E-59AF14C05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67" y="943302"/>
            <a:ext cx="11940466" cy="5817309"/>
          </a:xfrm>
          <a:prstGeom prst="rect">
            <a:avLst/>
          </a:prstGeom>
        </p:spPr>
      </p:pic>
    </p:spTree>
    <p:extLst>
      <p:ext uri="{BB962C8B-B14F-4D97-AF65-F5344CB8AC3E}">
        <p14:creationId xmlns:p14="http://schemas.microsoft.com/office/powerpoint/2010/main" val="110499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097E233-C400-4288-A056-720C4C4F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78" y="532661"/>
            <a:ext cx="11697044" cy="6001304"/>
          </a:xfrm>
          <a:prstGeom prst="rect">
            <a:avLst/>
          </a:prstGeom>
        </p:spPr>
      </p:pic>
    </p:spTree>
    <p:extLst>
      <p:ext uri="{BB962C8B-B14F-4D97-AF65-F5344CB8AC3E}">
        <p14:creationId xmlns:p14="http://schemas.microsoft.com/office/powerpoint/2010/main" val="409922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62ED5EF-4E73-4EB9-A354-90AFC29C6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59" y="1582472"/>
            <a:ext cx="10618148" cy="5170384"/>
          </a:xfrm>
          <a:prstGeom prst="rect">
            <a:avLst/>
          </a:prstGeom>
        </p:spPr>
      </p:pic>
      <p:sp>
        <p:nvSpPr>
          <p:cNvPr id="6" name="Прямоугольник 5">
            <a:extLst>
              <a:ext uri="{FF2B5EF4-FFF2-40B4-BE49-F238E27FC236}">
                <a16:creationId xmlns:a16="http://schemas.microsoft.com/office/drawing/2014/main" id="{CCD331B5-1B59-44B8-B20E-D4852DC6C3EA}"/>
              </a:ext>
            </a:extLst>
          </p:cNvPr>
          <p:cNvSpPr/>
          <p:nvPr/>
        </p:nvSpPr>
        <p:spPr>
          <a:xfrm>
            <a:off x="532659" y="105144"/>
            <a:ext cx="6096000" cy="1477328"/>
          </a:xfrm>
          <a:prstGeom prst="rect">
            <a:avLst/>
          </a:prstGeom>
        </p:spPr>
        <p:txBody>
          <a:bodyPr>
            <a:spAutoFit/>
          </a:bodyPr>
          <a:lstStyle/>
          <a:p>
            <a:r>
              <a:rPr lang="ru-RU" dirty="0"/>
              <a:t>1. Удаляем ссылку</a:t>
            </a:r>
            <a:br>
              <a:rPr lang="ru-RU" dirty="0"/>
            </a:br>
            <a:r>
              <a:rPr lang="ru-RU" dirty="0"/>
              <a:t>2. Вызываем меню загрузки с помощью иконки «в виде листочка» и загружаем ваш файл (перетаскивая или выбрав на компьютере)</a:t>
            </a:r>
            <a:br>
              <a:rPr lang="ru-RU" dirty="0"/>
            </a:br>
            <a:r>
              <a:rPr lang="ru-RU" dirty="0"/>
              <a:t>3. Жмем сохранить и завершить</a:t>
            </a:r>
          </a:p>
        </p:txBody>
      </p:sp>
    </p:spTree>
    <p:extLst>
      <p:ext uri="{BB962C8B-B14F-4D97-AF65-F5344CB8AC3E}">
        <p14:creationId xmlns:p14="http://schemas.microsoft.com/office/powerpoint/2010/main" val="24034036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5891AD704A674DB64D1EC95B9DC579" ma:contentTypeVersion="12" ma:contentTypeDescription="Create a new document." ma:contentTypeScope="" ma:versionID="4ddd2b0d0e503779317a28e381f1b9a2">
  <xsd:schema xmlns:xsd="http://www.w3.org/2001/XMLSchema" xmlns:xs="http://www.w3.org/2001/XMLSchema" xmlns:p="http://schemas.microsoft.com/office/2006/metadata/properties" xmlns:ns2="af2e80e4-0563-4a05-b791-71615d8c531b" xmlns:ns3="8ba32f72-af30-45a1-8b03-a7e8ec28e09b" targetNamespace="http://schemas.microsoft.com/office/2006/metadata/properties" ma:root="true" ma:fieldsID="26d26c1d53399823bf70f1a28548898d" ns2:_="" ns3:_="">
    <xsd:import namespace="af2e80e4-0563-4a05-b791-71615d8c531b"/>
    <xsd:import namespace="8ba32f72-af30-45a1-8b03-a7e8ec28e0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2e80e4-0563-4a05-b791-71615d8c53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a32f72-af30-45a1-8b03-a7e8ec28e09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7B090E-AC8C-47C4-9863-43B49F84781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041823c-859f-4219-8ea6-7c05aec0b33b"/>
    <ds:schemaRef ds:uri="3651e3b7-29da-4461-a135-252972c19f4d"/>
    <ds:schemaRef ds:uri="http://www.w3.org/XML/1998/namespace"/>
  </ds:schemaRefs>
</ds:datastoreItem>
</file>

<file path=customXml/itemProps2.xml><?xml version="1.0" encoding="utf-8"?>
<ds:datastoreItem xmlns:ds="http://schemas.openxmlformats.org/officeDocument/2006/customXml" ds:itemID="{08ED8E03-2D32-492C-B352-CC3EF9122C1B}">
  <ds:schemaRefs>
    <ds:schemaRef ds:uri="http://schemas.microsoft.com/sharepoint/v3/contenttype/forms"/>
  </ds:schemaRefs>
</ds:datastoreItem>
</file>

<file path=customXml/itemProps3.xml><?xml version="1.0" encoding="utf-8"?>
<ds:datastoreItem xmlns:ds="http://schemas.openxmlformats.org/officeDocument/2006/customXml" ds:itemID="{B7C11406-A90E-432E-A375-4C86D4F52B48}"/>
</file>

<file path=docProps/app.xml><?xml version="1.0" encoding="utf-8"?>
<Properties xmlns="http://schemas.openxmlformats.org/officeDocument/2006/extended-properties" xmlns:vt="http://schemas.openxmlformats.org/officeDocument/2006/docPropsVTypes">
  <TotalTime>41</TotalTime>
  <Words>275</Words>
  <Application>Microsoft Office PowerPoint</Application>
  <PresentationFormat>Широкоэкранный</PresentationFormat>
  <Paragraphs>19</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Calibri Light</vt:lpstr>
      <vt:lpstr>Тема Office</vt:lpstr>
      <vt:lpstr>Авторизация</vt:lpstr>
      <vt:lpstr>Как приступить к занятию Разворачиваем меню занятия и кликаем на кнопку «приступить к выполнению заданий»</vt:lpstr>
      <vt:lpstr>1. Изучаем условия задания 2. Пролистываем вниз до поля «Ответ», кликаем по нему 3. Вызываем меню загрузки с помощью иконки «в виде листочка» 4. Загружаем ваш файл (перетаскивая или выбрав на компьютере) 5. Жмем сохранить и завершить БУДЬТЕ ВНИМАТЕЛЬНЫ «НЕ ЗАВЕРШАЙТЕ ЗАНЯТИЕ» ПОКА НЕ ПРИКРЕПИЛИ ФАЙЛ </vt:lpstr>
      <vt:lpstr>Как узнать оценку Если задание было выполнено правильно, то на странице с занятием в правом верхнем углу или внизу будет указана соответствующая отметка и комментарий </vt:lpstr>
      <vt:lpstr>История оценок Если на странице занятия пусто или снова появилось задание, которое вы уже выполняли, то это значит, что оно было не зачтено. Нужно перейти во вкладку «История», где вы увидите все свои попытки. Напротив каждой попытки при наведении появится кнопка «Результаты занятия» кликните по ней, чтобы просмотреть комментарии и что нужно переделать (см. сл. слайд)</vt:lpstr>
      <vt:lpstr>Откроется окно занятия, где прокрутив вниз вы увидите комментарий от преподавателя</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Авторизация</dc:title>
  <dc:creator>Садыгов Аскер Эльбрусович</dc:creator>
  <cp:lastModifiedBy>Кабанцова Ирина Сергеевна</cp:lastModifiedBy>
  <cp:revision>8</cp:revision>
  <dcterms:created xsi:type="dcterms:W3CDTF">2021-06-08T09:03:55Z</dcterms:created>
  <dcterms:modified xsi:type="dcterms:W3CDTF">2021-06-30T09:41:44Z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0x010100C65891AD704A674DB64D1EC95B9DC579</vt:lpwstr>
  </property>
</Properties>
</file>